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68" r:id="rId20"/>
    <p:sldId id="269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544C5E-535B-4F6A-82E5-E3EAE78C9B37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7ECFDC-74B0-40EE-ACD5-D68FF1F48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0EFA8-3F68-4255-9119-8A329E0FBC20}" type="datetime1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09FD-3064-48C8-A253-5AD0D0D9C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9F96E-E0F1-4E82-BD94-A4238C462325}" type="datetime1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FAB7-E101-4108-9770-DE4DD6686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60887-5D67-4613-A66E-CE4671BF063E}" type="datetime1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DDB92-69BE-4B85-8C9E-A093E112C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EEBC5-BD25-4317-971D-F6014A5B47D7}" type="datetime1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9D57A-E7D9-4F18-8257-B6E3B156C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C1AF-32EC-4282-9B7B-A68B27B25AB9}" type="datetime1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93FC-FFF0-4237-8779-07B88DB78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1E9B3-7BB6-4DEA-A123-9CA8B62939D5}" type="datetime1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DEF7-2549-493E-85F9-D2E8C00B2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2B303-AABF-4EAB-BFBD-37ADCEC27F08}" type="datetime1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9A3B7-F8C9-419F-98E6-EAAEC56D1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3DC7D-C4A8-4791-BBA9-5009EBE0C2CF}" type="datetime1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20331-E564-4CE5-B8E1-4E547A986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5D70-FA4B-47C0-BCA2-300F62A6894F}" type="datetime1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C85ED-F031-49BD-B386-04185B99D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D6C3-9F31-4FEC-8699-8960D7E2A185}" type="datetime1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7F065-9708-4568-A6F4-5D4EC7B5E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36AAA-874A-4F10-90D6-37FAB8F3A7F5}" type="datetime1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7DAA8-5511-46B9-BA3B-9AAE76CAF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2615D8-77F0-4EE3-92B2-CBE7B4B632FC}" type="datetime1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1E5232-870A-4233-B234-2138162BA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2571750"/>
            <a:ext cx="7772400" cy="1470025"/>
          </a:xfrm>
        </p:spPr>
        <p:txBody>
          <a:bodyPr/>
          <a:lstStyle/>
          <a:p>
            <a:r>
              <a:rPr lang="ru-RU" sz="4800" b="1" i="1" dirty="0" smtClean="0"/>
              <a:t>Проект </a:t>
            </a:r>
            <a:r>
              <a:rPr lang="ru-RU" sz="4800" b="1" i="1" smtClean="0"/>
              <a:t>мероприятия Строительство </a:t>
            </a:r>
            <a:br>
              <a:rPr lang="ru-RU" sz="4800" b="1" i="1" smtClean="0"/>
            </a:br>
            <a:r>
              <a:rPr lang="ru-RU" sz="4800" b="1" i="1" smtClean="0"/>
              <a:t>снежного </a:t>
            </a:r>
            <a:r>
              <a:rPr lang="ru-RU" sz="4800" b="1" i="1" dirty="0" smtClean="0"/>
              <a:t>городка</a:t>
            </a:r>
            <a:br>
              <a:rPr lang="ru-RU" sz="4800" b="1" i="1" dirty="0" smtClean="0"/>
            </a:br>
            <a:r>
              <a:rPr lang="ru-RU" sz="4800" b="1" i="1" dirty="0" smtClean="0"/>
              <a:t>«В гостях у Буратино»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5500688"/>
            <a:ext cx="6400800" cy="10429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:\Documents and Settings\Aida\Рабочий стол\НОвая ГРАФИКА сборник\КАРТИНКИ СБОРНИК_ школьные\631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143250"/>
            <a:ext cx="13954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/>
              <a:t>Этапы реализации проекта:</a:t>
            </a:r>
            <a:r>
              <a:rPr lang="ru-RU" dirty="0" smtClean="0"/>
              <a:t> </a:t>
            </a:r>
          </a:p>
          <a:p>
            <a:pPr lvl="0"/>
            <a:r>
              <a:rPr lang="ru-RU" sz="2400" dirty="0" smtClean="0"/>
              <a:t>Подготовительный – ознакомление с планом мероприятий, подбор наглядного материала, приглашение родителей, разработка плана мероприятий.</a:t>
            </a:r>
          </a:p>
          <a:p>
            <a:pPr lvl="0"/>
            <a:r>
              <a:rPr lang="ru-RU" sz="2400" dirty="0" smtClean="0"/>
              <a:t>Практический – реализация плана мероприятий, освещение мероприятий на сайте, оформление с детьми и родителями территории снежного городка.</a:t>
            </a:r>
          </a:p>
          <a:p>
            <a:pPr lvl="0"/>
            <a:r>
              <a:rPr lang="ru-RU" sz="2400" dirty="0" smtClean="0"/>
              <a:t>Заключительный – открытие снежного городка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EBC5-BD25-4317-971D-F6014A5B47D7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D57A-E7D9-4F18-8257-B6E3B156CEE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Процесс реализации проекта</a:t>
            </a:r>
            <a:endParaRPr lang="ru-RU" sz="2400" dirty="0"/>
          </a:p>
        </p:txBody>
      </p:sp>
      <p:pic>
        <p:nvPicPr>
          <p:cNvPr id="7" name="Содержимое 6" descr="IMG_20171221_134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407065">
            <a:off x="837962" y="1698559"/>
            <a:ext cx="3167141" cy="4222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EBC5-BD25-4317-971D-F6014A5B47D7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D57A-E7D9-4F18-8257-B6E3B156CEE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8" name="Рисунок 7" descr="IMG_20171221_13434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55912">
            <a:off x="4724533" y="1305744"/>
            <a:ext cx="3286148" cy="4381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171221_134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34170">
            <a:off x="790183" y="1065768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EBC5-BD25-4317-971D-F6014A5B47D7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D57A-E7D9-4F18-8257-B6E3B156CEE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8" name="Рисунок 7" descr="IMG_20171221_13432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42594">
            <a:off x="4202938" y="759842"/>
            <a:ext cx="4000510" cy="5334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«В гостях у Буратино»</a:t>
            </a:r>
            <a:endParaRPr lang="ru-RU" sz="2400" dirty="0"/>
          </a:p>
        </p:txBody>
      </p:sp>
      <p:pic>
        <p:nvPicPr>
          <p:cNvPr id="7" name="Содержимое 6" descr="15165421112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428736"/>
            <a:ext cx="5715040" cy="492922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EBC5-BD25-4317-971D-F6014A5B47D7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D57A-E7D9-4F18-8257-B6E3B156CEE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5165417245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142984"/>
            <a:ext cx="6000792" cy="5214974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EBC5-BD25-4317-971D-F6014A5B47D7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D57A-E7D9-4F18-8257-B6E3B156CEE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516539363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928670"/>
            <a:ext cx="6429420" cy="528641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EBC5-BD25-4317-971D-F6014A5B47D7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D57A-E7D9-4F18-8257-B6E3B156CEE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5165405991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785794"/>
            <a:ext cx="6500858" cy="564360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EBC5-BD25-4317-971D-F6014A5B47D7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D57A-E7D9-4F18-8257-B6E3B156CEE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5165399619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785794"/>
            <a:ext cx="6715172" cy="5572164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EBC5-BD25-4317-971D-F6014A5B47D7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D57A-E7D9-4F18-8257-B6E3B156CEE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/>
          <a:lstStyle/>
          <a:p>
            <a:r>
              <a:rPr lang="ru-RU" sz="2800" dirty="0" smtClean="0"/>
              <a:t>Театральная сцена, выполненная </a:t>
            </a:r>
            <a:br>
              <a:rPr lang="ru-RU" sz="2800" dirty="0" smtClean="0"/>
            </a:br>
            <a:r>
              <a:rPr lang="ru-RU" sz="2800" dirty="0" smtClean="0"/>
              <a:t>родителями и воспитателями ГКП</a:t>
            </a:r>
            <a:br>
              <a:rPr lang="ru-RU" sz="2800" dirty="0" smtClean="0"/>
            </a:br>
            <a:r>
              <a:rPr lang="ru-RU" sz="2800" dirty="0" smtClean="0"/>
              <a:t>при МАОУ </a:t>
            </a:r>
            <a:r>
              <a:rPr lang="ru-RU" sz="2800" dirty="0" err="1" smtClean="0"/>
              <a:t>Осиновская</a:t>
            </a:r>
            <a:r>
              <a:rPr lang="ru-RU" sz="2800" dirty="0" smtClean="0"/>
              <a:t> СОШ</a:t>
            </a:r>
            <a:endParaRPr lang="ru-RU" sz="2800" dirty="0"/>
          </a:p>
        </p:txBody>
      </p:sp>
      <p:pic>
        <p:nvPicPr>
          <p:cNvPr id="7" name="Содержимое 6" descr="IMG_20180119_140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14488"/>
            <a:ext cx="6572295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EBC5-BD25-4317-971D-F6014A5B47D7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D57A-E7D9-4F18-8257-B6E3B156CEE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Выступление родителей дошкольников для конкурса </a:t>
            </a:r>
            <a:br>
              <a:rPr lang="ru-RU" sz="2400" dirty="0" smtClean="0"/>
            </a:br>
            <a:r>
              <a:rPr lang="ru-RU" sz="2400" dirty="0" smtClean="0"/>
              <a:t>«На снежных театральных подмостках»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EBC5-BD25-4317-971D-F6014A5B47D7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D57A-E7D9-4F18-8257-B6E3B156CEE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1027" name="Picture 3" descr="C:\Users\Рената\Desktop\IMG_1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5584310" cy="41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/>
              <a:t>Актуальность: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Проект «Снежный городок» нацелен на создание предметно-развивающей среды на школьном участке в зимнее время как системы условий, обеспечивающей всю полноту развития детской деятельности и сплочение коллектива.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B09737-FACF-4A7F-AC56-42A226AA890C}" type="datetime1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85362-DE6D-45A2-9A85-9AC48DD69FE5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«Большой </a:t>
            </a:r>
            <a:r>
              <a:rPr lang="ru-RU" smtClean="0"/>
              <a:t>театр Буратино»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EBC5-BD25-4317-971D-F6014A5B47D7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D57A-E7D9-4F18-8257-B6E3B156CEE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2050" name="Picture 2" descr="C:\Users\Рената\Desktop\IMG_14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Спасибо </a:t>
            </a:r>
            <a:r>
              <a:rPr lang="ru-RU" sz="4800" dirty="0" smtClean="0"/>
              <a:t>большое всем родителям, принявшим участие в проекте!</a:t>
            </a:r>
            <a:endParaRPr lang="ru-RU" sz="4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EBC5-BD25-4317-971D-F6014A5B47D7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D57A-E7D9-4F18-8257-B6E3B156CEE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615262" cy="2043113"/>
          </a:xfrm>
        </p:spPr>
        <p:txBody>
          <a:bodyPr/>
          <a:lstStyle/>
          <a:p>
            <a:r>
              <a:rPr lang="ru-RU" b="1" i="1" u="sng" dirty="0" smtClean="0"/>
              <a:t>Проблема:</a:t>
            </a:r>
            <a:endParaRPr lang="ru-RU" dirty="0" smtClean="0"/>
          </a:p>
          <a:p>
            <a:pPr algn="just">
              <a:buNone/>
            </a:pPr>
            <a:r>
              <a:rPr lang="ru-RU" sz="2400" dirty="0" smtClean="0"/>
              <a:t>     На сегодняшний день в МАОУ </a:t>
            </a:r>
            <a:r>
              <a:rPr lang="ru-RU" sz="2400" dirty="0" err="1" smtClean="0"/>
              <a:t>Осиновская</a:t>
            </a:r>
            <a:r>
              <a:rPr lang="ru-RU" sz="2400" dirty="0" smtClean="0"/>
              <a:t> СОШ есть все возможности для строительства снежного городка. Мы провели опрос среди детей и их родителей и выявили, что интерес к строительству городка есть. Так же данный вопрос был поднят на заседании МО классных руководителей и был поддержан представителями родительской общественности. Как результат, возникла идея написания проекта и воплощение его при строительстве снежного городка на территории школы.</a:t>
            </a:r>
          </a:p>
          <a:p>
            <a:r>
              <a:rPr lang="ru-RU" sz="2400" dirty="0" smtClean="0"/>
              <a:t> 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EBC5-BD25-4317-971D-F6014A5B47D7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D57A-E7D9-4F18-8257-B6E3B156CEE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/>
              <a:t>Цель проекта: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Создание развивающей среды на школьном участке в зимний период - «Снежный городок».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EBC5-BD25-4317-971D-F6014A5B47D7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D57A-E7D9-4F18-8257-B6E3B156CEE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/>
              <a:t>Задачи проекта для взрослых: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Сплочение коллектива родителей и учителей в процессе реализации совместной деятельности.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EBC5-BD25-4317-971D-F6014A5B47D7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D57A-E7D9-4F18-8257-B6E3B156CEE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u="sng" dirty="0" smtClean="0"/>
              <a:t>Задачи проекта для детей: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1. Обеспечить двигательную активность детей на свежем воздухе.</a:t>
            </a:r>
          </a:p>
          <a:p>
            <a:pPr>
              <a:buNone/>
            </a:pPr>
            <a:r>
              <a:rPr lang="ru-RU" sz="2400" dirty="0" smtClean="0"/>
              <a:t>2. Привлекать детей к постройкам, сделанными своими руками, коллективно.</a:t>
            </a:r>
          </a:p>
          <a:p>
            <a:pPr>
              <a:buNone/>
            </a:pPr>
            <a:r>
              <a:rPr lang="ru-RU" sz="2400" dirty="0" smtClean="0"/>
              <a:t>3. Воспитывать бережное отношение к своему труду, труду родителей и своих товарищей.</a:t>
            </a:r>
          </a:p>
          <a:p>
            <a:pPr>
              <a:buNone/>
            </a:pPr>
            <a:r>
              <a:rPr lang="ru-RU" sz="2400" dirty="0" smtClean="0"/>
              <a:t>4. Воспитывать эстетическое восприятие ледяных построек.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EBC5-BD25-4317-971D-F6014A5B47D7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D57A-E7D9-4F18-8257-B6E3B156CEE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/>
              <a:t>Составитель проекта:</a:t>
            </a:r>
            <a:r>
              <a:rPr lang="ru-RU" dirty="0" smtClean="0"/>
              <a:t> заместитель директора по воспитательной работе – Баширова Р.С.</a:t>
            </a:r>
          </a:p>
          <a:p>
            <a:r>
              <a:rPr lang="ru-RU" b="1" i="1" u="sng" dirty="0" smtClean="0"/>
              <a:t>Участники проекта:</a:t>
            </a:r>
            <a:r>
              <a:rPr lang="ru-RU" dirty="0" smtClean="0"/>
              <a:t> </a:t>
            </a:r>
          </a:p>
          <a:p>
            <a:r>
              <a:rPr lang="ru-RU" dirty="0" smtClean="0"/>
              <a:t>сотрудники</a:t>
            </a:r>
          </a:p>
          <a:p>
            <a:r>
              <a:rPr lang="ru-RU" dirty="0" smtClean="0"/>
              <a:t>родители</a:t>
            </a:r>
          </a:p>
          <a:p>
            <a:r>
              <a:rPr lang="ru-RU" dirty="0" smtClean="0"/>
              <a:t>дети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EBC5-BD25-4317-971D-F6014A5B47D7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D57A-E7D9-4F18-8257-B6E3B156CEE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/>
              <a:t>Сроки реализации:</a:t>
            </a:r>
            <a:r>
              <a:rPr lang="ru-RU" dirty="0" smtClean="0"/>
              <a:t> декабрь 2017г.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i="1" u="sng" dirty="0" smtClean="0"/>
              <a:t>Место реализации:</a:t>
            </a:r>
            <a:r>
              <a:rPr lang="ru-RU" dirty="0" smtClean="0"/>
              <a:t> территория МАОУ </a:t>
            </a:r>
            <a:r>
              <a:rPr lang="ru-RU" dirty="0" err="1" smtClean="0"/>
              <a:t>Осиновской</a:t>
            </a:r>
            <a:r>
              <a:rPr lang="ru-RU" dirty="0" smtClean="0"/>
              <a:t> СОШ.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EBC5-BD25-4317-971D-F6014A5B47D7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D57A-E7D9-4F18-8257-B6E3B156CEE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/>
              <a:t>Ожидаемый результат:</a:t>
            </a:r>
            <a:r>
              <a:rPr lang="ru-RU" dirty="0" smtClean="0"/>
              <a:t> </a:t>
            </a:r>
          </a:p>
          <a:p>
            <a:r>
              <a:rPr lang="ru-RU" sz="1800" i="1" dirty="0" smtClean="0"/>
              <a:t>Взрослые:</a:t>
            </a:r>
            <a:endParaRPr lang="ru-RU" sz="1800" dirty="0" smtClean="0"/>
          </a:p>
          <a:p>
            <a:pPr lvl="0">
              <a:buNone/>
            </a:pPr>
            <a:r>
              <a:rPr lang="ru-RU" sz="1800" dirty="0" smtClean="0"/>
              <a:t>       На территории школы создан «Снежный городок», отвечающей интересам и запросам детей.</a:t>
            </a:r>
          </a:p>
          <a:p>
            <a:pPr lvl="0">
              <a:buNone/>
            </a:pPr>
            <a:r>
              <a:rPr lang="ru-RU" sz="1800" dirty="0" smtClean="0"/>
              <a:t>       Сплочение коллектива родителей и учителей в процессе реализации совместной деятельности.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r>
              <a:rPr lang="ru-RU" sz="1800" i="1" dirty="0" smtClean="0"/>
              <a:t>Дети:</a:t>
            </a:r>
            <a:endParaRPr lang="ru-RU" sz="1800" dirty="0" smtClean="0"/>
          </a:p>
          <a:p>
            <a:pPr lvl="0">
              <a:buNone/>
            </a:pPr>
            <a:r>
              <a:rPr lang="ru-RU" sz="1800" dirty="0" smtClean="0"/>
              <a:t>       Дети приминали активное участие в изготовлении построек, сделанными своими руками, коллективно.</a:t>
            </a:r>
          </a:p>
          <a:p>
            <a:pPr lvl="0">
              <a:buNone/>
            </a:pPr>
            <a:r>
              <a:rPr lang="ru-RU" sz="1800" dirty="0" smtClean="0"/>
              <a:t>       У детей сформировано представление о бережном отношении к своему труду, труду родителей и своих товарищей.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EBC5-BD25-4317-971D-F6014A5B47D7}" type="datetime1">
              <a:rPr lang="ru-RU" smtClean="0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D57A-E7D9-4F18-8257-B6E3B156CEE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.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нач.шк.4</Template>
  <TotalTime>61</TotalTime>
  <Words>340</Words>
  <Application>Microsoft Office PowerPoint</Application>
  <PresentationFormat>Экран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нач.шк.4</vt:lpstr>
      <vt:lpstr>Проект мероприятия Строительство  снежного городка «В гостях у Буратино»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Процесс реализации проекта</vt:lpstr>
      <vt:lpstr>Слайд 12</vt:lpstr>
      <vt:lpstr>«В гостях у Буратино»</vt:lpstr>
      <vt:lpstr>Слайд 14</vt:lpstr>
      <vt:lpstr>Слайд 15</vt:lpstr>
      <vt:lpstr>Слайд 16</vt:lpstr>
      <vt:lpstr>Слайд 17</vt:lpstr>
      <vt:lpstr>Театральная сцена, выполненная  родителями и воспитателями ГКП при МАОУ Осиновская СОШ</vt:lpstr>
      <vt:lpstr>Выступление родителей дошкольников для конкурса  «На снежных театральных подмостках»</vt:lpstr>
      <vt:lpstr>«Большой театр Буратино»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снежного городка «В гостях у Буратино» </dc:title>
  <dc:creator>Рената</dc:creator>
  <dc:description>http://aida.ucoz.ru</dc:description>
  <cp:lastModifiedBy>Рената</cp:lastModifiedBy>
  <cp:revision>28</cp:revision>
  <dcterms:created xsi:type="dcterms:W3CDTF">2018-01-21T12:03:23Z</dcterms:created>
  <dcterms:modified xsi:type="dcterms:W3CDTF">2018-01-26T07:37:20Z</dcterms:modified>
</cp:coreProperties>
</file>